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3440"/>
    <a:srgbClr val="336DCC"/>
    <a:srgbClr val="3366CC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1" d="100"/>
          <a:sy n="11" d="100"/>
        </p:scale>
        <p:origin x="242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3139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095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5066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820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290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12/10/2024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1149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12/10/2024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3424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12/10/2024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63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12/10/2024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4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12/10/2024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8890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12/10/2024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593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4EFA0-BAEB-45A8-976E-F2C27842A593}" type="datetimeFigureOut">
              <a:rPr lang="pt-BR" smtClean="0"/>
              <a:t>12/10/2024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531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34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64FC9E-B7C4-9935-B2B1-7C70550E4430}"/>
              </a:ext>
            </a:extLst>
          </p:cNvPr>
          <p:cNvSpPr>
            <a:spLocks noGrp="1" noChangeAspect="1"/>
          </p:cNvSpPr>
          <p:nvPr>
            <p:ph type="ctrTitle"/>
          </p:nvPr>
        </p:nvSpPr>
        <p:spPr>
          <a:xfrm>
            <a:off x="0" y="2825946"/>
            <a:ext cx="30275213" cy="155733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sz="8000" b="1" dirty="0">
                <a:solidFill>
                  <a:schemeClr val="bg1"/>
                </a:solidFill>
                <a:latin typeface="+mn-lt"/>
                <a:cs typeface="+mn-cs"/>
              </a:rPr>
              <a:t>TÍTULO DO PÔSTER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62FD845-0E56-4824-A98B-CC2554C89B6F}"/>
              </a:ext>
            </a:extLst>
          </p:cNvPr>
          <p:cNvSpPr txBox="1">
            <a:spLocks noChangeAspect="1"/>
          </p:cNvSpPr>
          <p:nvPr/>
        </p:nvSpPr>
        <p:spPr>
          <a:xfrm>
            <a:off x="0" y="4729180"/>
            <a:ext cx="30275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bg1"/>
                </a:solidFill>
              </a:rPr>
              <a:t>Autor 1, Instituição 1 |  Autor 2, Instituição 2 | Autor 3, Instituição 3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2824BCB2-ABE0-411F-8E5C-297C5494D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974" y="7682320"/>
            <a:ext cx="28367745" cy="33046690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lIns="360000" tIns="360000" rIns="360000" bIns="360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endParaRPr lang="pt-BR" sz="3200" dirty="0">
              <a:solidFill>
                <a:srgbClr val="000066"/>
              </a:solidFill>
              <a:latin typeface="+mn-lt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6EFD353-A3B9-43BB-FD1D-B8F50A3897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974" y="703596"/>
            <a:ext cx="8102178" cy="112587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87A8283F-586E-0DB6-1A46-6CBC41C5423B}"/>
              </a:ext>
            </a:extLst>
          </p:cNvPr>
          <p:cNvSpPr txBox="1">
            <a:spLocks noChangeAspect="1"/>
          </p:cNvSpPr>
          <p:nvPr/>
        </p:nvSpPr>
        <p:spPr>
          <a:xfrm>
            <a:off x="913974" y="5886542"/>
            <a:ext cx="28367745" cy="1360107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lIns="360000" tIns="360000" rIns="360000" bIns="360000"/>
          <a:lstStyle>
            <a:defPPr>
              <a:defRPr lang="en-US"/>
            </a:defPPr>
            <a:lvl1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4800" b="1">
                <a:solidFill>
                  <a:srgbClr val="C00000"/>
                </a:solidFill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dirty="0"/>
              <a:t>Objetivo: </a:t>
            </a:r>
            <a:r>
              <a:rPr lang="pt-BR" b="0" dirty="0">
                <a:solidFill>
                  <a:schemeClr val="tx1"/>
                </a:solidFill>
              </a:rPr>
              <a:t>texto, texto, texto </a:t>
            </a:r>
          </a:p>
        </p:txBody>
      </p:sp>
      <p:sp>
        <p:nvSpPr>
          <p:cNvPr id="3" name="CaixaDeTexto 11">
            <a:extLst>
              <a:ext uri="{FF2B5EF4-FFF2-40B4-BE49-F238E27FC236}">
                <a16:creationId xmlns:a16="http://schemas.microsoft.com/office/drawing/2014/main" id="{1B45BBD4-6531-230C-C89B-37DFD52CE0F8}"/>
              </a:ext>
            </a:extLst>
          </p:cNvPr>
          <p:cNvSpPr txBox="1"/>
          <p:nvPr/>
        </p:nvSpPr>
        <p:spPr>
          <a:xfrm>
            <a:off x="25386912" y="424311"/>
            <a:ext cx="38948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6000" b="1" spc="80" baseline="0" dirty="0" err="1">
                <a:solidFill>
                  <a:schemeClr val="bg1"/>
                </a:solidFill>
              </a:rPr>
              <a:t>Conference</a:t>
            </a:r>
            <a:r>
              <a:rPr lang="pt-BR" sz="6000" b="1" spc="80" baseline="0" dirty="0">
                <a:solidFill>
                  <a:schemeClr val="bg1"/>
                </a:solidFill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8679389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</TotalTime>
  <Words>29</Words>
  <Application>Microsoft Office PowerPoint</Application>
  <PresentationFormat>Personalizar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TÍTULO DO PÔSTER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Mario Henrique Ogasavara</dc:creator>
  <cp:lastModifiedBy>Vivian Iara Strehlau</cp:lastModifiedBy>
  <cp:revision>16</cp:revision>
  <dcterms:created xsi:type="dcterms:W3CDTF">2022-06-06T06:50:52Z</dcterms:created>
  <dcterms:modified xsi:type="dcterms:W3CDTF">2024-10-12T22:39:37Z</dcterms:modified>
</cp:coreProperties>
</file>