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440"/>
    <a:srgbClr val="336DCC"/>
    <a:srgbClr val="3366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40" d="100"/>
          <a:sy n="40" d="100"/>
        </p:scale>
        <p:origin x="-414" y="-75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13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9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06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90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14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42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9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9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3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4FC9E-B7C4-9935-B2B1-7C70550E443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0" y="2825946"/>
            <a:ext cx="30275213" cy="15573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sz="8000" b="1" dirty="0">
                <a:solidFill>
                  <a:schemeClr val="bg1"/>
                </a:solidFill>
                <a:latin typeface="+mn-lt"/>
                <a:cs typeface="+mn-cs"/>
              </a:rPr>
              <a:t>TÍTULO DO PÔSTER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2FD845-0E56-4824-A98B-CC2554C89B6F}"/>
              </a:ext>
            </a:extLst>
          </p:cNvPr>
          <p:cNvSpPr txBox="1">
            <a:spLocks noChangeAspect="1"/>
          </p:cNvSpPr>
          <p:nvPr/>
        </p:nvSpPr>
        <p:spPr>
          <a:xfrm>
            <a:off x="0" y="4729180"/>
            <a:ext cx="30275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</a:rPr>
              <a:t>Autor 1, Instituição 1 |  Autor 2, Instituição 2 | Autor 3, Instituição 3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824BCB2-ABE0-411F-8E5C-297C5494D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4" y="7682319"/>
            <a:ext cx="28367745" cy="772540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800" b="1" dirty="0">
                <a:solidFill>
                  <a:srgbClr val="C00000"/>
                </a:solidFill>
                <a:latin typeface="+mn-lt"/>
              </a:rPr>
              <a:t>Introdução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endParaRPr lang="pt-BR" sz="2800" b="1" dirty="0">
              <a:solidFill>
                <a:srgbClr val="000066"/>
              </a:solidFill>
              <a:latin typeface="+mn-lt"/>
              <a:sym typeface="Wingdings" panose="05000000000000000000" pitchFamily="2" charset="2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  <a:endParaRPr lang="pt-BR" sz="3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C84FF900-AA4E-4627-B36F-48F9A2C68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4" y="15850299"/>
            <a:ext cx="18129396" cy="880539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Referencial Teórico</a:t>
            </a:r>
          </a:p>
          <a:p>
            <a:pPr algn="just" eaLnBrk="1" hangingPunct="1"/>
            <a:endParaRPr lang="pt-BR" sz="4800" b="1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endParaRPr lang="pt-BR" sz="2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A7946CA9-E267-44D0-96FF-2E924BA23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48" y="25105168"/>
            <a:ext cx="18864871" cy="942157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Método</a:t>
            </a:r>
          </a:p>
          <a:p>
            <a:pPr algn="just" eaLnBrk="1" hangingPunct="1"/>
            <a:endParaRPr lang="pt-BR" sz="1200" b="1" dirty="0">
              <a:solidFill>
                <a:srgbClr val="C00000"/>
              </a:solidFill>
              <a:latin typeface="+mn-lt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eaLnBrk="1" hangingPunct="1"/>
            <a:br>
              <a:rPr lang="pt-BR" sz="4000" dirty="0">
                <a:solidFill>
                  <a:srgbClr val="000066"/>
                </a:solidFill>
                <a:latin typeface="+mn-lt"/>
              </a:rPr>
            </a:br>
            <a:endParaRPr lang="pt-BR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C0A5309A-EC6A-4EF6-95C7-0D063AD6F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5" y="34962415"/>
            <a:ext cx="28367744" cy="7093791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pt-BR" sz="4000" b="1" dirty="0">
                <a:solidFill>
                  <a:srgbClr val="C00000"/>
                </a:solidFill>
                <a:latin typeface="+mj-lt"/>
              </a:rPr>
              <a:t>Referências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endParaRPr lang="pt-BR" sz="2000" dirty="0">
              <a:solidFill>
                <a:srgbClr val="000066"/>
              </a:solidFill>
              <a:latin typeface="+mj-lt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Texto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Texto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6EFD353-A3B9-43BB-FD1D-B8F50A389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74" y="703596"/>
            <a:ext cx="8102178" cy="112587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7A8283F-586E-0DB6-1A46-6CBC41C5423B}"/>
              </a:ext>
            </a:extLst>
          </p:cNvPr>
          <p:cNvSpPr txBox="1">
            <a:spLocks noChangeAspect="1"/>
          </p:cNvSpPr>
          <p:nvPr/>
        </p:nvSpPr>
        <p:spPr>
          <a:xfrm>
            <a:off x="913974" y="5886542"/>
            <a:ext cx="28367745" cy="136010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defPPr>
              <a:defRPr lang="en-US"/>
            </a:defPPr>
            <a:lvl1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4800" b="1">
                <a:solidFill>
                  <a:srgbClr val="C00000"/>
                </a:solidFill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dirty="0"/>
              <a:t>Objetivo: </a:t>
            </a:r>
            <a:r>
              <a:rPr lang="pt-BR" b="0" dirty="0">
                <a:solidFill>
                  <a:schemeClr val="tx1"/>
                </a:solidFill>
              </a:rPr>
              <a:t>texto, texto, texto 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8B40C22-3AB5-018C-F62E-258F6009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3852" y="15850299"/>
            <a:ext cx="9827867" cy="880539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Imagem ou outra coisa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835D227-2877-86F0-6007-00B5B1752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5" y="25105168"/>
            <a:ext cx="9092393" cy="9421577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Gráfico ou </a:t>
            </a:r>
            <a:r>
              <a:rPr lang="pt-BR" sz="4000" b="1">
                <a:solidFill>
                  <a:srgbClr val="C00000"/>
                </a:solidFill>
                <a:latin typeface="+mn-lt"/>
              </a:rPr>
              <a:t>outra coisa</a:t>
            </a:r>
            <a:endParaRPr lang="pt-BR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F295725-0722-A18D-5E30-3B2F47FC4919}"/>
              </a:ext>
            </a:extLst>
          </p:cNvPr>
          <p:cNvSpPr txBox="1"/>
          <p:nvPr/>
        </p:nvSpPr>
        <p:spPr>
          <a:xfrm>
            <a:off x="24720474" y="389371"/>
            <a:ext cx="42996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spc="80" baseline="0" dirty="0" err="1">
                <a:solidFill>
                  <a:schemeClr val="bg1"/>
                </a:solidFill>
              </a:rPr>
              <a:t>Conference</a:t>
            </a:r>
            <a:r>
              <a:rPr lang="pt-BR" sz="6000" b="1" spc="80" baseline="0" dirty="0">
                <a:solidFill>
                  <a:schemeClr val="bg1"/>
                </a:solidFill>
              </a:rPr>
              <a:t> </a:t>
            </a:r>
          </a:p>
          <a:p>
            <a:r>
              <a:rPr lang="pt-BR" sz="6000" b="1" spc="80" baseline="0" dirty="0">
                <a:solidFill>
                  <a:schemeClr val="bg1"/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867938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51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DO PÔSTER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Mario Henrique Ogasavara</dc:creator>
  <cp:lastModifiedBy>Vivian Iara Strehlau</cp:lastModifiedBy>
  <cp:revision>17</cp:revision>
  <dcterms:created xsi:type="dcterms:W3CDTF">2022-06-06T06:50:52Z</dcterms:created>
  <dcterms:modified xsi:type="dcterms:W3CDTF">2024-10-12T22:37:34Z</dcterms:modified>
</cp:coreProperties>
</file>