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3440"/>
    <a:srgbClr val="336DCC"/>
    <a:srgbClr val="3366CC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>
        <p:scale>
          <a:sx n="33" d="100"/>
          <a:sy n="33" d="100"/>
        </p:scale>
        <p:origin x="948" y="-3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EFA0-BAEB-45A8-976E-F2C27842A593}" type="datetimeFigureOut">
              <a:rPr lang="pt-BR" smtClean="0"/>
              <a:t>13/10/2024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3139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EFA0-BAEB-45A8-976E-F2C27842A593}" type="datetimeFigureOut">
              <a:rPr lang="pt-BR" smtClean="0"/>
              <a:t>13/10/2024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095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EFA0-BAEB-45A8-976E-F2C27842A593}" type="datetimeFigureOut">
              <a:rPr lang="pt-BR" smtClean="0"/>
              <a:t>13/10/2024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5066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EFA0-BAEB-45A8-976E-F2C27842A593}" type="datetimeFigureOut">
              <a:rPr lang="pt-BR" smtClean="0"/>
              <a:t>13/10/2024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8206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EFA0-BAEB-45A8-976E-F2C27842A593}" type="datetimeFigureOut">
              <a:rPr lang="pt-BR" smtClean="0"/>
              <a:t>13/10/2024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2901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EFA0-BAEB-45A8-976E-F2C27842A593}" type="datetimeFigureOut">
              <a:rPr lang="pt-BR" smtClean="0"/>
              <a:t>13/10/2024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1149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EFA0-BAEB-45A8-976E-F2C27842A593}" type="datetimeFigureOut">
              <a:rPr lang="pt-BR" smtClean="0"/>
              <a:t>13/10/2024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3424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EFA0-BAEB-45A8-976E-F2C27842A593}" type="datetimeFigureOut">
              <a:rPr lang="pt-BR" smtClean="0"/>
              <a:t>13/10/2024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63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EFA0-BAEB-45A8-976E-F2C27842A593}" type="datetimeFigureOut">
              <a:rPr lang="pt-BR" smtClean="0"/>
              <a:t>13/10/2024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4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EFA0-BAEB-45A8-976E-F2C27842A593}" type="datetimeFigureOut">
              <a:rPr lang="pt-BR" smtClean="0"/>
              <a:t>13/10/2024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8890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4EFA0-BAEB-45A8-976E-F2C27842A593}" type="datetimeFigureOut">
              <a:rPr lang="pt-BR" smtClean="0"/>
              <a:t>13/10/2024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5935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4EFA0-BAEB-45A8-976E-F2C27842A593}" type="datetimeFigureOut">
              <a:rPr lang="pt-BR" smtClean="0"/>
              <a:t>13/10/2024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CC5EC-5336-406B-8101-44DC0FE295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531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64FC9E-B7C4-9935-B2B1-7C70550E4430}"/>
              </a:ext>
            </a:extLst>
          </p:cNvPr>
          <p:cNvSpPr>
            <a:spLocks noGrp="1" noChangeAspect="1"/>
          </p:cNvSpPr>
          <p:nvPr>
            <p:ph type="ctrTitle"/>
          </p:nvPr>
        </p:nvSpPr>
        <p:spPr>
          <a:xfrm>
            <a:off x="0" y="2825946"/>
            <a:ext cx="30275213" cy="155733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sz="8000" b="1" dirty="0">
                <a:solidFill>
                  <a:schemeClr val="bg1"/>
                </a:solidFill>
                <a:latin typeface="+mn-lt"/>
                <a:cs typeface="+mn-cs"/>
              </a:rPr>
              <a:t>TÍTULO DO POSTER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62FD845-0E56-4824-A98B-CC2554C89B6F}"/>
              </a:ext>
            </a:extLst>
          </p:cNvPr>
          <p:cNvSpPr txBox="1">
            <a:spLocks noChangeAspect="1"/>
          </p:cNvSpPr>
          <p:nvPr/>
        </p:nvSpPr>
        <p:spPr>
          <a:xfrm>
            <a:off x="0" y="4729180"/>
            <a:ext cx="302752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chemeClr val="bg1"/>
                </a:solidFill>
              </a:rPr>
              <a:t>Autor 1, Instituição 1 |  Autor 2, Instituição 2 | Autor 3, Instituição 3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2824BCB2-ABE0-411F-8E5C-297C5494DD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974" y="7682319"/>
            <a:ext cx="28367745" cy="7725407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</p:spPr>
        <p:txBody>
          <a:bodyPr lIns="360000" tIns="360000" rIns="360000" bIns="360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sz="4800" b="1" dirty="0">
                <a:solidFill>
                  <a:srgbClr val="C00000"/>
                </a:solidFill>
                <a:latin typeface="+mn-lt"/>
              </a:rPr>
              <a:t>Introdução</a:t>
            </a:r>
          </a:p>
          <a:p>
            <a:pPr algn="just" eaLnBrk="1" hangingPunct="1">
              <a:spcBef>
                <a:spcPts val="600"/>
              </a:spcBef>
              <a:spcAft>
                <a:spcPts val="0"/>
              </a:spcAft>
            </a:pPr>
            <a:endParaRPr lang="pt-BR" sz="2800" b="1" dirty="0">
              <a:solidFill>
                <a:srgbClr val="000066"/>
              </a:solidFill>
              <a:latin typeface="+mn-lt"/>
              <a:sym typeface="Wingdings" panose="05000000000000000000" pitchFamily="2" charset="2"/>
            </a:endParaRPr>
          </a:p>
          <a:p>
            <a:pPr algn="just" eaLnBrk="1" hangingPunct="1">
              <a:spcBef>
                <a:spcPts val="600"/>
              </a:spcBef>
              <a:spcAft>
                <a:spcPts val="0"/>
              </a:spcAft>
            </a:pPr>
            <a:r>
              <a:rPr lang="pt-BR" sz="3200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Texto</a:t>
            </a:r>
          </a:p>
          <a:p>
            <a:pPr algn="just" eaLnBrk="1" hangingPunct="1">
              <a:spcBef>
                <a:spcPts val="600"/>
              </a:spcBef>
              <a:spcAft>
                <a:spcPts val="0"/>
              </a:spcAft>
            </a:pPr>
            <a:r>
              <a:rPr lang="pt-BR" sz="3200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Texto</a:t>
            </a:r>
            <a:endParaRPr lang="pt-BR" sz="3200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C84FF900-AA4E-4627-B36F-48F9A2C68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974" y="15850299"/>
            <a:ext cx="18129396" cy="8805393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360000" tIns="360000" rIns="360000" bIns="360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sz="4000" b="1" dirty="0">
                <a:solidFill>
                  <a:srgbClr val="C00000"/>
                </a:solidFill>
                <a:latin typeface="+mn-lt"/>
              </a:rPr>
              <a:t>Referencial Teórico</a:t>
            </a:r>
          </a:p>
          <a:p>
            <a:pPr algn="just" eaLnBrk="1" hangingPunct="1"/>
            <a:endParaRPr lang="pt-BR" sz="4800" b="1" dirty="0">
              <a:solidFill>
                <a:schemeClr val="tx1"/>
              </a:solidFill>
              <a:latin typeface="+mn-lt"/>
            </a:endParaRPr>
          </a:p>
          <a:p>
            <a:pPr algn="just" eaLnBrk="1" hangingPunct="1">
              <a:spcBef>
                <a:spcPts val="600"/>
              </a:spcBef>
              <a:spcAft>
                <a:spcPts val="0"/>
              </a:spcAft>
            </a:pPr>
            <a:r>
              <a:rPr lang="pt-BR" sz="3200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Texto</a:t>
            </a:r>
          </a:p>
          <a:p>
            <a:pPr algn="just" eaLnBrk="1" hangingPunct="1">
              <a:spcBef>
                <a:spcPts val="600"/>
              </a:spcBef>
              <a:spcAft>
                <a:spcPts val="0"/>
              </a:spcAft>
            </a:pPr>
            <a:r>
              <a:rPr lang="pt-BR" sz="3200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Texto</a:t>
            </a:r>
          </a:p>
          <a:p>
            <a:pPr algn="just" eaLnBrk="1" hangingPunct="1">
              <a:spcBef>
                <a:spcPts val="600"/>
              </a:spcBef>
              <a:spcAft>
                <a:spcPts val="0"/>
              </a:spcAft>
            </a:pPr>
            <a:endParaRPr lang="pt-BR" sz="27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A7946CA9-E267-44D0-96FF-2E924BA237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6848" y="25105168"/>
            <a:ext cx="18864871" cy="8521155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360000" tIns="360000" rIns="360000" bIns="360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sz="4000" b="1" dirty="0">
                <a:solidFill>
                  <a:srgbClr val="C00000"/>
                </a:solidFill>
                <a:latin typeface="+mn-lt"/>
              </a:rPr>
              <a:t>Método</a:t>
            </a:r>
          </a:p>
          <a:p>
            <a:pPr algn="just" eaLnBrk="1" hangingPunct="1"/>
            <a:endParaRPr lang="pt-BR" sz="1200" b="1" dirty="0">
              <a:solidFill>
                <a:srgbClr val="C00000"/>
              </a:solidFill>
              <a:latin typeface="+mn-lt"/>
            </a:endParaRPr>
          </a:p>
          <a:p>
            <a:pPr algn="just" eaLnBrk="1" hangingPunct="1">
              <a:spcBef>
                <a:spcPts val="600"/>
              </a:spcBef>
              <a:spcAft>
                <a:spcPts val="0"/>
              </a:spcAft>
            </a:pPr>
            <a:r>
              <a:rPr lang="pt-BR" sz="3200" dirty="0">
                <a:solidFill>
                  <a:schemeClr val="tx1"/>
                </a:solidFill>
                <a:latin typeface="+mn-lt"/>
              </a:rPr>
              <a:t>Texto</a:t>
            </a:r>
          </a:p>
          <a:p>
            <a:pPr algn="just" eaLnBrk="1" hangingPunct="1">
              <a:spcBef>
                <a:spcPts val="600"/>
              </a:spcBef>
              <a:spcAft>
                <a:spcPts val="0"/>
              </a:spcAft>
            </a:pPr>
            <a:r>
              <a:rPr lang="pt-BR" sz="3200" dirty="0">
                <a:solidFill>
                  <a:schemeClr val="tx1"/>
                </a:solidFill>
                <a:latin typeface="+mn-lt"/>
              </a:rPr>
              <a:t>Texto</a:t>
            </a:r>
          </a:p>
          <a:p>
            <a:pPr eaLnBrk="1" hangingPunct="1"/>
            <a:br>
              <a:rPr lang="pt-BR" sz="4000" dirty="0">
                <a:solidFill>
                  <a:srgbClr val="000066"/>
                </a:solidFill>
                <a:latin typeface="+mn-lt"/>
              </a:rPr>
            </a:br>
            <a:endParaRPr lang="pt-BR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6" name="Rectangle 7">
            <a:extLst>
              <a:ext uri="{FF2B5EF4-FFF2-40B4-BE49-F238E27FC236}">
                <a16:creationId xmlns:a16="http://schemas.microsoft.com/office/drawing/2014/main" id="{C0A5309A-EC6A-4EF6-95C7-0D063AD6F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75045" y="34068773"/>
            <a:ext cx="11406674" cy="7987433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360000" tIns="360000" rIns="360000" bIns="360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Aft>
                <a:spcPts val="600"/>
              </a:spcAft>
            </a:pPr>
            <a:r>
              <a:rPr lang="pt-BR" sz="4000" b="1" dirty="0">
                <a:solidFill>
                  <a:srgbClr val="C00000"/>
                </a:solidFill>
                <a:latin typeface="+mj-lt"/>
              </a:rPr>
              <a:t>Referências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</a:pPr>
            <a:endParaRPr lang="pt-BR" sz="2000" dirty="0">
              <a:solidFill>
                <a:srgbClr val="000066"/>
              </a:solidFill>
              <a:latin typeface="+mj-lt"/>
            </a:endParaRP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pt-BR" sz="2400" dirty="0">
                <a:solidFill>
                  <a:schemeClr val="tx1"/>
                </a:solidFill>
                <a:latin typeface="+mj-lt"/>
              </a:rPr>
              <a:t>Texto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pt-BR" sz="2400" dirty="0">
                <a:solidFill>
                  <a:schemeClr val="tx1"/>
                </a:solidFill>
                <a:latin typeface="+mj-lt"/>
              </a:rPr>
              <a:t>Texto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7A8283F-586E-0DB6-1A46-6CBC41C5423B}"/>
              </a:ext>
            </a:extLst>
          </p:cNvPr>
          <p:cNvSpPr txBox="1">
            <a:spLocks noChangeAspect="1"/>
          </p:cNvSpPr>
          <p:nvPr/>
        </p:nvSpPr>
        <p:spPr>
          <a:xfrm>
            <a:off x="913974" y="5886542"/>
            <a:ext cx="28367745" cy="1360107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</p:spPr>
        <p:txBody>
          <a:bodyPr lIns="360000" tIns="360000" rIns="360000" bIns="360000"/>
          <a:lstStyle>
            <a:defPPr>
              <a:defRPr lang="en-US"/>
            </a:defPPr>
            <a:lvl1pPr algn="just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4800" b="1">
                <a:solidFill>
                  <a:srgbClr val="C00000"/>
                </a:solidFill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dirty="0"/>
              <a:t>Objetivo: </a:t>
            </a:r>
            <a:r>
              <a:rPr lang="pt-BR" b="0" dirty="0">
                <a:solidFill>
                  <a:schemeClr val="tx1"/>
                </a:solidFill>
              </a:rPr>
              <a:t>texto, texto, texto 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78B40C22-3AB5-018C-F62E-258F60096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53852" y="15850299"/>
            <a:ext cx="9827867" cy="8805393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360000" tIns="360000" rIns="360000" bIns="3600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sz="4000" b="1" dirty="0">
                <a:solidFill>
                  <a:srgbClr val="C00000"/>
                </a:solidFill>
                <a:latin typeface="+mn-lt"/>
              </a:rPr>
              <a:t>Figura/Gráfico/Imagem/Tabela</a:t>
            </a: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B835D227-2877-86F0-6007-00B5B1752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975" y="25105168"/>
            <a:ext cx="9092393" cy="8521155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360000" tIns="360000" rIns="360000" bIns="3600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sz="4000" b="1" dirty="0">
                <a:solidFill>
                  <a:srgbClr val="C00000"/>
                </a:solidFill>
                <a:latin typeface="+mn-lt"/>
              </a:rPr>
              <a:t>Figura/Gráfico/Imagem/Tabela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16527A4E-1C94-433B-A951-A699CF037D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2322" y="228104"/>
            <a:ext cx="15751047" cy="2032392"/>
          </a:xfrm>
          <a:prstGeom prst="rect">
            <a:avLst/>
          </a:prstGeom>
        </p:spPr>
      </p:pic>
      <p:sp>
        <p:nvSpPr>
          <p:cNvPr id="10" name="Rectangle 7">
            <a:extLst>
              <a:ext uri="{FF2B5EF4-FFF2-40B4-BE49-F238E27FC236}">
                <a16:creationId xmlns:a16="http://schemas.microsoft.com/office/drawing/2014/main" id="{107E2CC9-C68A-B7D6-C41F-66A6BA911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975" y="34068774"/>
            <a:ext cx="16548116" cy="7957133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360000" tIns="360000" rIns="360000" bIns="3600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</a:tabLst>
              <a:defRPr sz="77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sz="4000" b="1" dirty="0">
                <a:solidFill>
                  <a:srgbClr val="C00000"/>
                </a:solidFill>
                <a:latin typeface="+mn-lt"/>
              </a:rPr>
              <a:t>Contribuição &amp; Resultados (se tiver)</a:t>
            </a:r>
          </a:p>
          <a:p>
            <a:pPr algn="just" eaLnBrk="1" hangingPunct="1"/>
            <a:endParaRPr lang="pt-BR" sz="1200" b="1" dirty="0">
              <a:solidFill>
                <a:srgbClr val="C00000"/>
              </a:solidFill>
              <a:latin typeface="+mn-lt"/>
            </a:endParaRPr>
          </a:p>
          <a:p>
            <a:pPr algn="just" eaLnBrk="1" hangingPunct="1">
              <a:spcBef>
                <a:spcPts val="600"/>
              </a:spcBef>
              <a:spcAft>
                <a:spcPts val="0"/>
              </a:spcAft>
            </a:pPr>
            <a:r>
              <a:rPr lang="pt-BR" sz="3200" dirty="0">
                <a:solidFill>
                  <a:schemeClr val="tx1"/>
                </a:solidFill>
                <a:latin typeface="+mn-lt"/>
              </a:rPr>
              <a:t>Texto</a:t>
            </a:r>
          </a:p>
          <a:p>
            <a:pPr algn="just" eaLnBrk="1" hangingPunct="1">
              <a:spcBef>
                <a:spcPts val="600"/>
              </a:spcBef>
              <a:spcAft>
                <a:spcPts val="0"/>
              </a:spcAft>
            </a:pPr>
            <a:r>
              <a:rPr lang="pt-BR" sz="3200" dirty="0">
                <a:solidFill>
                  <a:schemeClr val="tx1"/>
                </a:solidFill>
                <a:latin typeface="+mn-lt"/>
              </a:rPr>
              <a:t>Texto</a:t>
            </a:r>
          </a:p>
          <a:p>
            <a:pPr eaLnBrk="1" hangingPunct="1"/>
            <a:br>
              <a:rPr lang="pt-BR" sz="4000" dirty="0">
                <a:solidFill>
                  <a:srgbClr val="000066"/>
                </a:solidFill>
                <a:latin typeface="+mn-lt"/>
              </a:rPr>
            </a:br>
            <a:endParaRPr lang="pt-BR" dirty="0">
              <a:solidFill>
                <a:srgbClr val="00006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679389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</TotalTime>
  <Words>65</Words>
  <Application>Microsoft Office PowerPoint</Application>
  <PresentationFormat>Personalizar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TÍTULO DO POSTER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Mario Henrique Ogasavara</dc:creator>
  <cp:lastModifiedBy>Mario Henrique Ogasavara</cp:lastModifiedBy>
  <cp:revision>20</cp:revision>
  <dcterms:created xsi:type="dcterms:W3CDTF">2022-06-06T06:50:52Z</dcterms:created>
  <dcterms:modified xsi:type="dcterms:W3CDTF">2024-10-13T23:37:44Z</dcterms:modified>
</cp:coreProperties>
</file>